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1" r:id="rId2"/>
  </p:sldMasterIdLst>
  <p:notesMasterIdLst>
    <p:notesMasterId r:id="rId14"/>
  </p:notesMasterIdLst>
  <p:sldIdLst>
    <p:sldId id="258" r:id="rId3"/>
    <p:sldId id="301" r:id="rId4"/>
    <p:sldId id="302" r:id="rId5"/>
    <p:sldId id="303" r:id="rId6"/>
    <p:sldId id="294" r:id="rId7"/>
    <p:sldId id="304" r:id="rId8"/>
    <p:sldId id="305" r:id="rId9"/>
    <p:sldId id="306" r:id="rId10"/>
    <p:sldId id="309" r:id="rId11"/>
    <p:sldId id="261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71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9144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5" y="1"/>
            <a:ext cx="1255713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2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57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13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41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48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34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82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6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9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887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828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399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144404" y="5138716"/>
            <a:ext cx="1189645" cy="66279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5158140" y="5338983"/>
            <a:ext cx="622720" cy="42328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8297843" y="965907"/>
            <a:ext cx="1230440" cy="75773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90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6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7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6760095" y="4165904"/>
            <a:ext cx="729807" cy="560366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4" y="2995678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8226185" y="718700"/>
            <a:ext cx="990460" cy="1166149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4931145" y="5284862"/>
            <a:ext cx="1381909" cy="60337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3"/>
          <p:cNvSpPr/>
          <p:nvPr/>
        </p:nvSpPr>
        <p:spPr>
          <a:xfrm>
            <a:off x="6414487" y="557766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3"/>
          <p:cNvSpPr/>
          <p:nvPr/>
        </p:nvSpPr>
        <p:spPr>
          <a:xfrm>
            <a:off x="7237914" y="1632990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7037023" y="-84877"/>
            <a:ext cx="1121632" cy="624898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1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50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3"/>
          <p:cNvSpPr/>
          <p:nvPr/>
        </p:nvSpPr>
        <p:spPr>
          <a:xfrm>
            <a:off x="5668110" y="527117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" name="Google Shape;78;p3"/>
          <p:cNvSpPr/>
          <p:nvPr/>
        </p:nvSpPr>
        <p:spPr>
          <a:xfrm>
            <a:off x="6267195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5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9704163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bg>
      <p:bgPr>
        <a:solidFill>
          <a:srgbClr val="FF7B59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7856216" y="1110482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3" name="Google Shape;323;p13"/>
          <p:cNvSpPr/>
          <p:nvPr/>
        </p:nvSpPr>
        <p:spPr>
          <a:xfrm>
            <a:off x="8230656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8625706" y="5384374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8508192" y="2269410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7753877" y="5838444"/>
            <a:ext cx="1306627" cy="879830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7" name="Google Shape;327;p13"/>
          <p:cNvSpPr/>
          <p:nvPr/>
        </p:nvSpPr>
        <p:spPr>
          <a:xfrm>
            <a:off x="8231963" y="3574814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9" name="Google Shape;329;p13"/>
          <p:cNvSpPr/>
          <p:nvPr/>
        </p:nvSpPr>
        <p:spPr>
          <a:xfrm>
            <a:off x="7633713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608280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2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4" r:id="rId12"/>
    <p:sldLayoutId id="214748368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04783" cy="7087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1" t="10945" r="-279" b="64267"/>
          <a:stretch>
            <a:fillRect/>
          </a:stretch>
        </p:blipFill>
        <p:spPr>
          <a:xfrm>
            <a:off x="235275" y="896670"/>
            <a:ext cx="8322719" cy="43192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3A9E0A0-297D-4189-986D-6197737A909F}"/>
              </a:ext>
            </a:extLst>
          </p:cNvPr>
          <p:cNvSpPr txBox="1"/>
          <p:nvPr/>
        </p:nvSpPr>
        <p:spPr>
          <a:xfrm>
            <a:off x="1929006" y="5215871"/>
            <a:ext cx="4935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Nam </a:t>
            </a:r>
            <a:r>
              <a:rPr lang="en-US" sz="6000" dirty="0" err="1"/>
              <a:t>vẽ</a:t>
            </a:r>
            <a:r>
              <a:rPr lang="en-US" sz="6000" dirty="0"/>
              <a:t> </a:t>
            </a:r>
            <a:r>
              <a:rPr lang="en-US" sz="6000" dirty="0" err="1"/>
              <a:t>kì</a:t>
            </a:r>
            <a:r>
              <a:rPr lang="en-US" sz="6000" dirty="0"/>
              <a:t> </a:t>
            </a:r>
            <a:r>
              <a:rPr lang="en-US" sz="6000" dirty="0" err="1"/>
              <a:t>đà</a:t>
            </a:r>
            <a:r>
              <a:rPr lang="en-US" sz="6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2" t="4577" r="7790" b="66169"/>
          <a:stretch>
            <a:fillRect/>
          </a:stretch>
        </p:blipFill>
        <p:spPr>
          <a:xfrm>
            <a:off x="750627" y="0"/>
            <a:ext cx="7473584" cy="48586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4" t="35224" r="35476" b="59801"/>
          <a:stretch>
            <a:fillRect/>
          </a:stretch>
        </p:blipFill>
        <p:spPr>
          <a:xfrm>
            <a:off x="2160476" y="5022376"/>
            <a:ext cx="4426004" cy="1095549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DBD61D69-7ACB-4294-B4E1-1EEB35898ED6}"/>
              </a:ext>
            </a:extLst>
          </p:cNvPr>
          <p:cNvCxnSpPr/>
          <p:nvPr/>
        </p:nvCxnSpPr>
        <p:spPr>
          <a:xfrm>
            <a:off x="2680570" y="5987441"/>
            <a:ext cx="4008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BC23856-2540-4F8B-8887-B781876D7A83}"/>
              </a:ext>
            </a:extLst>
          </p:cNvPr>
          <p:cNvCxnSpPr/>
          <p:nvPr/>
        </p:nvCxnSpPr>
        <p:spPr>
          <a:xfrm>
            <a:off x="5137759" y="5987441"/>
            <a:ext cx="4008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29"/>
            <a:ext cx="3309257" cy="12627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7" t="50892" r="8662" b="7715"/>
          <a:stretch>
            <a:fillRect/>
          </a:stretch>
        </p:blipFill>
        <p:spPr>
          <a:xfrm>
            <a:off x="1407331" y="2593075"/>
            <a:ext cx="5921517" cy="40649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83" t="46567" r="38828" b="50050"/>
          <a:stretch>
            <a:fillRect/>
          </a:stretch>
        </p:blipFill>
        <p:spPr>
          <a:xfrm>
            <a:off x="2123385" y="1406987"/>
            <a:ext cx="4489408" cy="1045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1" t="10945" r="-279" b="64267"/>
          <a:stretch>
            <a:fillRect/>
          </a:stretch>
        </p:blipFill>
        <p:spPr>
          <a:xfrm>
            <a:off x="410640" y="708780"/>
            <a:ext cx="8322719" cy="4319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5" t="33632" r="32124" b="61194"/>
          <a:stretch>
            <a:fillRect/>
          </a:stretch>
        </p:blipFill>
        <p:spPr>
          <a:xfrm>
            <a:off x="1972195" y="5541895"/>
            <a:ext cx="4671741" cy="12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112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41D18B1-D542-4019-A65E-1282DBD09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3" y="285420"/>
            <a:ext cx="1815040" cy="9451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4993ED9-813E-4ED3-A78C-1A97463224C3}"/>
              </a:ext>
            </a:extLst>
          </p:cNvPr>
          <p:cNvSpPr txBox="1"/>
          <p:nvPr/>
        </p:nvSpPr>
        <p:spPr>
          <a:xfrm>
            <a:off x="4572000" y="1936283"/>
            <a:ext cx="136855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0" b="0" i="0" u="none" strike="noStrike" kern="0" cap="none" spc="0" normalizeH="0" baseline="0" noProof="0" dirty="0">
                <a:ln>
                  <a:noFill/>
                </a:ln>
                <a:solidFill>
                  <a:srgbClr val="E52D5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813DC34-F90E-4F6E-9975-26E78B93962A}"/>
              </a:ext>
            </a:extLst>
          </p:cNvPr>
          <p:cNvSpPr txBox="1"/>
          <p:nvPr/>
        </p:nvSpPr>
        <p:spPr>
          <a:xfrm>
            <a:off x="3064139" y="1936283"/>
            <a:ext cx="136855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7000" kern="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endParaRPr kumimoji="0" lang="en-GB" sz="17000" b="0" i="0" u="none" strike="noStrike" kern="0" cap="none" spc="0" normalizeH="0" baseline="0" noProof="0" dirty="0">
              <a:ln>
                <a:noFill/>
              </a:ln>
              <a:solidFill>
                <a:srgbClr val="E52D56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462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FCB766C-5C90-4B7A-BE56-7C90DDAC9684}"/>
              </a:ext>
            </a:extLst>
          </p:cNvPr>
          <p:cNvSpPr txBox="1"/>
          <p:nvPr/>
        </p:nvSpPr>
        <p:spPr>
          <a:xfrm>
            <a:off x="5647944" y="1936410"/>
            <a:ext cx="136855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0" b="0" i="0" u="none" strike="noStrike" kern="0" cap="none" spc="0" normalizeH="0" baseline="0" noProof="0" dirty="0">
                <a:ln>
                  <a:noFill/>
                </a:ln>
                <a:solidFill>
                  <a:srgbClr val="E52D5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7D6A5FB-E4D1-4ED8-ABF5-36255C8B3B2E}"/>
              </a:ext>
            </a:extLst>
          </p:cNvPr>
          <p:cNvSpPr txBox="1"/>
          <p:nvPr/>
        </p:nvSpPr>
        <p:spPr>
          <a:xfrm>
            <a:off x="2330633" y="1816274"/>
            <a:ext cx="191568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7000" kern="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endParaRPr kumimoji="0" lang="en-GB" sz="17000" b="0" i="0" u="none" strike="noStrike" kern="0" cap="none" spc="0" normalizeH="0" baseline="0" noProof="0" dirty="0">
              <a:ln>
                <a:noFill/>
              </a:ln>
              <a:solidFill>
                <a:srgbClr val="E52D56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3612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2"/>
          <p:cNvGraphicFramePr>
            <a:graphicFrameLocks noGrp="1"/>
          </p:cNvGraphicFramePr>
          <p:nvPr/>
        </p:nvGraphicFramePr>
        <p:xfrm>
          <a:off x="1014269" y="2478731"/>
          <a:ext cx="2807026" cy="1128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35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35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2855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  <a:latin typeface=".VnAvant" panose="020B7200000000000000" pitchFamily="34" charset="0"/>
                        <a:cs typeface=".VnAvant" panose="020B7200000000000000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  <a:cs typeface=".VnAvant" panose="020B7200000000000000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985500" y="3666799"/>
            <a:ext cx="2807026" cy="11285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.VnAvant" panose="020B7200000000000000" pitchFamily="34" charset="0"/>
            </a:endParaRPr>
          </a:p>
        </p:txBody>
      </p:sp>
      <p:graphicFrame>
        <p:nvGraphicFramePr>
          <p:cNvPr id="9" name="Table 2"/>
          <p:cNvGraphicFramePr>
            <a:graphicFrameLocks noGrp="1"/>
          </p:cNvGraphicFramePr>
          <p:nvPr/>
        </p:nvGraphicFramePr>
        <p:xfrm>
          <a:off x="5193422" y="2478731"/>
          <a:ext cx="2711326" cy="1139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56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56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3995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.VnAvant" panose="020B7200000000000000" pitchFamily="34" charset="0"/>
                        <a:cs typeface=".VnAvant" panose="020B7200000000000000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  <a:cs typeface=".VnAvant" panose="020B7200000000000000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Rectangle 7"/>
          <p:cNvSpPr/>
          <p:nvPr/>
        </p:nvSpPr>
        <p:spPr>
          <a:xfrm>
            <a:off x="5193422" y="3698054"/>
            <a:ext cx="2711325" cy="11285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.VnAvant" panose="020B72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65F5C8D-5D58-4787-A103-F360A4F61A67}"/>
              </a:ext>
            </a:extLst>
          </p:cNvPr>
          <p:cNvSpPr txBox="1"/>
          <p:nvPr/>
        </p:nvSpPr>
        <p:spPr>
          <a:xfrm>
            <a:off x="2607804" y="2498703"/>
            <a:ext cx="9692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 dirty="0">
                <a:ln>
                  <a:noFill/>
                </a:ln>
                <a:solidFill>
                  <a:srgbClr val="E52D5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6F9D6A6-99DC-46DD-B5A0-14D936EA964D}"/>
              </a:ext>
            </a:extLst>
          </p:cNvPr>
          <p:cNvSpPr txBox="1"/>
          <p:nvPr/>
        </p:nvSpPr>
        <p:spPr>
          <a:xfrm>
            <a:off x="6549084" y="2467448"/>
            <a:ext cx="9692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8AD68FE-F8DA-460B-A5E7-DF4897BCDCF2}"/>
              </a:ext>
            </a:extLst>
          </p:cNvPr>
          <p:cNvSpPr txBox="1"/>
          <p:nvPr/>
        </p:nvSpPr>
        <p:spPr>
          <a:xfrm>
            <a:off x="1206908" y="2478731"/>
            <a:ext cx="13685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64239DB-E857-4688-A69C-A5191D237E1B}"/>
              </a:ext>
            </a:extLst>
          </p:cNvPr>
          <p:cNvSpPr txBox="1"/>
          <p:nvPr/>
        </p:nvSpPr>
        <p:spPr>
          <a:xfrm>
            <a:off x="1537073" y="3771393"/>
            <a:ext cx="13685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613EF56-EE4A-4B57-8023-63193AA7853D}"/>
              </a:ext>
            </a:extLst>
          </p:cNvPr>
          <p:cNvSpPr txBox="1"/>
          <p:nvPr/>
        </p:nvSpPr>
        <p:spPr>
          <a:xfrm>
            <a:off x="5836039" y="3771393"/>
            <a:ext cx="13685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kumimoji="0" lang="en-GB" sz="6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</a:t>
            </a:r>
            <a:endParaRPr kumimoji="0" lang="en-GB" sz="6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1D2F02F-47C7-4172-A903-F67141ED126B}"/>
              </a:ext>
            </a:extLst>
          </p:cNvPr>
          <p:cNvSpPr txBox="1"/>
          <p:nvPr/>
        </p:nvSpPr>
        <p:spPr>
          <a:xfrm>
            <a:off x="5164652" y="2513614"/>
            <a:ext cx="13685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653FB9F-731A-4FEB-9FE9-330B2267F6F4}"/>
              </a:ext>
            </a:extLst>
          </p:cNvPr>
          <p:cNvSpPr txBox="1"/>
          <p:nvPr/>
        </p:nvSpPr>
        <p:spPr>
          <a:xfrm>
            <a:off x="1920006" y="1186069"/>
            <a:ext cx="11881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srgbClr val="E52D5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908C6D1-152C-4EC6-8473-AF7B359E3D73}"/>
              </a:ext>
            </a:extLst>
          </p:cNvPr>
          <p:cNvSpPr txBox="1"/>
          <p:nvPr/>
        </p:nvSpPr>
        <p:spPr>
          <a:xfrm>
            <a:off x="5897899" y="1186069"/>
            <a:ext cx="13685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DC1AD02-A15B-466F-96F6-D3F6051057B6}"/>
              </a:ext>
            </a:extLst>
          </p:cNvPr>
          <p:cNvSpPr txBox="1"/>
          <p:nvPr/>
        </p:nvSpPr>
        <p:spPr>
          <a:xfrm>
            <a:off x="2135687" y="1929008"/>
            <a:ext cx="4872625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/>
              <a:t>kè</a:t>
            </a:r>
            <a:r>
              <a:rPr lang="en-US" sz="6600" dirty="0"/>
              <a:t>   </a:t>
            </a:r>
            <a:r>
              <a:rPr lang="en-US" sz="6600" dirty="0" err="1"/>
              <a:t>kẻ</a:t>
            </a:r>
            <a:r>
              <a:rPr lang="en-US" sz="6600" dirty="0"/>
              <a:t>    </a:t>
            </a:r>
            <a:r>
              <a:rPr lang="en-US" sz="6600" dirty="0" err="1"/>
              <a:t>kệ</a:t>
            </a:r>
            <a:r>
              <a:rPr lang="en-US" sz="66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983D59A-1A4E-4732-908B-0D0298BF65E2}"/>
              </a:ext>
            </a:extLst>
          </p:cNvPr>
          <p:cNvSpPr txBox="1"/>
          <p:nvPr/>
        </p:nvSpPr>
        <p:spPr>
          <a:xfrm>
            <a:off x="2135687" y="3546953"/>
            <a:ext cx="4872625" cy="110799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/>
              <a:t>kì</a:t>
            </a:r>
            <a:r>
              <a:rPr lang="en-US" sz="6600" dirty="0"/>
              <a:t>    </a:t>
            </a:r>
            <a:r>
              <a:rPr lang="en-US" sz="6600" dirty="0" err="1"/>
              <a:t>kỉ</a:t>
            </a:r>
            <a:r>
              <a:rPr lang="en-US" sz="6600" dirty="0"/>
              <a:t>     </a:t>
            </a:r>
            <a:r>
              <a:rPr lang="en-US" sz="6600" dirty="0" err="1"/>
              <a:t>kị</a:t>
            </a:r>
            <a:r>
              <a:rPr lang="en-US" sz="6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735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490034"/>
              </p:ext>
            </p:extLst>
          </p:nvPr>
        </p:nvGraphicFramePr>
        <p:xfrm>
          <a:off x="904781" y="1575128"/>
          <a:ext cx="2807026" cy="1128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35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35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2855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  <a:latin typeface=".VnAvant" panose="020B7200000000000000" pitchFamily="34" charset="0"/>
                        <a:cs typeface=".VnAvant" panose="020B7200000000000000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  <a:cs typeface=".VnAvant" panose="020B7200000000000000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910404" y="2764832"/>
            <a:ext cx="2807026" cy="11285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.VnAvant" panose="020B7200000000000000" pitchFamily="34" charset="0"/>
            </a:endParaRPr>
          </a:p>
        </p:txBody>
      </p:sp>
      <p:graphicFrame>
        <p:nvGraphicFramePr>
          <p:cNvPr id="9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727834"/>
              </p:ext>
            </p:extLst>
          </p:nvPr>
        </p:nvGraphicFramePr>
        <p:xfrm>
          <a:off x="5378270" y="1458441"/>
          <a:ext cx="2711326" cy="1139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56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56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3995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.VnAvant" panose="020B7200000000000000" pitchFamily="34" charset="0"/>
                        <a:cs typeface=".VnAvant" panose="020B7200000000000000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  <a:cs typeface=".VnAvant" panose="020B7200000000000000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Rectangle 7"/>
          <p:cNvSpPr/>
          <p:nvPr/>
        </p:nvSpPr>
        <p:spPr>
          <a:xfrm>
            <a:off x="5378271" y="2718380"/>
            <a:ext cx="2711325" cy="11285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.VnAvant" panose="020B72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65F5C8D-5D58-4787-A103-F360A4F61A67}"/>
              </a:ext>
            </a:extLst>
          </p:cNvPr>
          <p:cNvSpPr txBox="1"/>
          <p:nvPr/>
        </p:nvSpPr>
        <p:spPr>
          <a:xfrm>
            <a:off x="2528980" y="1589383"/>
            <a:ext cx="9692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 dirty="0">
                <a:ln>
                  <a:noFill/>
                </a:ln>
                <a:solidFill>
                  <a:srgbClr val="E52D5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6F9D6A6-99DC-46DD-B5A0-14D936EA964D}"/>
              </a:ext>
            </a:extLst>
          </p:cNvPr>
          <p:cNvSpPr txBox="1"/>
          <p:nvPr/>
        </p:nvSpPr>
        <p:spPr>
          <a:xfrm>
            <a:off x="6816630" y="1455089"/>
            <a:ext cx="9692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8AD68FE-F8DA-460B-A5E7-DF4897BCDCF2}"/>
              </a:ext>
            </a:extLst>
          </p:cNvPr>
          <p:cNvSpPr txBox="1"/>
          <p:nvPr/>
        </p:nvSpPr>
        <p:spPr>
          <a:xfrm>
            <a:off x="904781" y="1575128"/>
            <a:ext cx="13685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64239DB-E857-4688-A69C-A5191D237E1B}"/>
              </a:ext>
            </a:extLst>
          </p:cNvPr>
          <p:cNvSpPr txBox="1"/>
          <p:nvPr/>
        </p:nvSpPr>
        <p:spPr>
          <a:xfrm>
            <a:off x="1672542" y="2893901"/>
            <a:ext cx="13685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613EF56-EE4A-4B57-8023-63193AA7853D}"/>
              </a:ext>
            </a:extLst>
          </p:cNvPr>
          <p:cNvSpPr txBox="1"/>
          <p:nvPr/>
        </p:nvSpPr>
        <p:spPr>
          <a:xfrm>
            <a:off x="6030221" y="2843436"/>
            <a:ext cx="13685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kumimoji="0" lang="en-GB" sz="6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</a:t>
            </a:r>
            <a:endParaRPr kumimoji="0" lang="en-GB" sz="6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1D2F02F-47C7-4172-A903-F67141ED126B}"/>
              </a:ext>
            </a:extLst>
          </p:cNvPr>
          <p:cNvSpPr txBox="1"/>
          <p:nvPr/>
        </p:nvSpPr>
        <p:spPr>
          <a:xfrm>
            <a:off x="5426572" y="1501256"/>
            <a:ext cx="13685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653FB9F-731A-4FEB-9FE9-330B2267F6F4}"/>
              </a:ext>
            </a:extLst>
          </p:cNvPr>
          <p:cNvSpPr txBox="1"/>
          <p:nvPr/>
        </p:nvSpPr>
        <p:spPr>
          <a:xfrm>
            <a:off x="1627283" y="487441"/>
            <a:ext cx="11881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srgbClr val="E52D5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908C6D1-152C-4EC6-8473-AF7B359E3D73}"/>
              </a:ext>
            </a:extLst>
          </p:cNvPr>
          <p:cNvSpPr txBox="1"/>
          <p:nvPr/>
        </p:nvSpPr>
        <p:spPr>
          <a:xfrm>
            <a:off x="6113530" y="296721"/>
            <a:ext cx="13685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5BE1E3D-3446-4766-8BBE-EF830D499544}"/>
              </a:ext>
            </a:extLst>
          </p:cNvPr>
          <p:cNvSpPr txBox="1"/>
          <p:nvPr/>
        </p:nvSpPr>
        <p:spPr>
          <a:xfrm>
            <a:off x="396539" y="4378160"/>
            <a:ext cx="346835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kè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kẻ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kệ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F837DA-6E80-4F96-ADD0-AFF6F6496C3C}"/>
              </a:ext>
            </a:extLst>
          </p:cNvPr>
          <p:cNvSpPr txBox="1"/>
          <p:nvPr/>
        </p:nvSpPr>
        <p:spPr>
          <a:xfrm>
            <a:off x="4958173" y="4385551"/>
            <a:ext cx="3315268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kì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kỉ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kị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2532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08F2867-412B-4D12-8F38-8489302EA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24" y="2370287"/>
            <a:ext cx="1812979" cy="15234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66C03F3-8544-430A-BABE-EB28110692D1}"/>
              </a:ext>
            </a:extLst>
          </p:cNvPr>
          <p:cNvSpPr txBox="1"/>
          <p:nvPr/>
        </p:nvSpPr>
        <p:spPr>
          <a:xfrm>
            <a:off x="215826" y="4241451"/>
            <a:ext cx="1424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bí đỏ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3C2EC95-0758-493F-A44A-76B9D16BF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664" y="2086581"/>
            <a:ext cx="1655808" cy="15187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DB4331-58CB-46BA-8B9F-7F88CFC1B878}"/>
              </a:ext>
            </a:extLst>
          </p:cNvPr>
          <p:cNvSpPr txBox="1"/>
          <p:nvPr/>
        </p:nvSpPr>
        <p:spPr>
          <a:xfrm>
            <a:off x="2665765" y="4164731"/>
            <a:ext cx="1172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kẻ ô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957FB12-3A7C-4101-9B08-8EBDFD6651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609" y="2183851"/>
            <a:ext cx="1966767" cy="15187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6C79A62-7D7B-4F1C-9608-47E669202B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378" y="2179147"/>
            <a:ext cx="2595433" cy="15234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46C8824-D05D-4D69-AAD4-132F5CB4D6C6}"/>
              </a:ext>
            </a:extLst>
          </p:cNvPr>
          <p:cNvSpPr txBox="1"/>
          <p:nvPr/>
        </p:nvSpPr>
        <p:spPr>
          <a:xfrm>
            <a:off x="4795113" y="4210672"/>
            <a:ext cx="1565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 đò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95B002C-66E9-4A18-9031-6A8BA167CB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04" t="71417" r="14170" b="24624"/>
          <a:stretch/>
        </p:blipFill>
        <p:spPr>
          <a:xfrm>
            <a:off x="7316913" y="4113672"/>
            <a:ext cx="1172811" cy="74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0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2"/>
          <p:cNvGraphicFramePr>
            <a:graphicFrameLocks noGrp="1"/>
          </p:cNvGraphicFramePr>
          <p:nvPr/>
        </p:nvGraphicFramePr>
        <p:xfrm>
          <a:off x="904781" y="1575128"/>
          <a:ext cx="2807026" cy="1128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35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35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2855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  <a:latin typeface=".VnAvant" panose="020B7200000000000000" pitchFamily="34" charset="0"/>
                        <a:cs typeface=".VnAvant" panose="020B7200000000000000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  <a:cs typeface=".VnAvant" panose="020B7200000000000000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910404" y="2764832"/>
            <a:ext cx="2807026" cy="11285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.VnAvant" panose="020B7200000000000000" pitchFamily="34" charset="0"/>
            </a:endParaRPr>
          </a:p>
        </p:txBody>
      </p:sp>
      <p:graphicFrame>
        <p:nvGraphicFramePr>
          <p:cNvPr id="9" name="Table 2"/>
          <p:cNvGraphicFramePr>
            <a:graphicFrameLocks noGrp="1"/>
          </p:cNvGraphicFramePr>
          <p:nvPr/>
        </p:nvGraphicFramePr>
        <p:xfrm>
          <a:off x="5378270" y="1458441"/>
          <a:ext cx="2711326" cy="1139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56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56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3995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.VnAvant" panose="020B7200000000000000" pitchFamily="34" charset="0"/>
                        <a:cs typeface=".VnAvant" panose="020B7200000000000000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  <a:cs typeface=".VnAvant" panose="020B7200000000000000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Rectangle 7"/>
          <p:cNvSpPr/>
          <p:nvPr/>
        </p:nvSpPr>
        <p:spPr>
          <a:xfrm>
            <a:off x="5378271" y="2718380"/>
            <a:ext cx="2711325" cy="11285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.VnAvant" panose="020B72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65F5C8D-5D58-4787-A103-F360A4F61A67}"/>
              </a:ext>
            </a:extLst>
          </p:cNvPr>
          <p:cNvSpPr txBox="1"/>
          <p:nvPr/>
        </p:nvSpPr>
        <p:spPr>
          <a:xfrm>
            <a:off x="2528980" y="1589383"/>
            <a:ext cx="9692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 dirty="0">
                <a:ln>
                  <a:noFill/>
                </a:ln>
                <a:solidFill>
                  <a:srgbClr val="E52D5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6F9D6A6-99DC-46DD-B5A0-14D936EA964D}"/>
              </a:ext>
            </a:extLst>
          </p:cNvPr>
          <p:cNvSpPr txBox="1"/>
          <p:nvPr/>
        </p:nvSpPr>
        <p:spPr>
          <a:xfrm>
            <a:off x="6816630" y="1455089"/>
            <a:ext cx="9692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8AD68FE-F8DA-460B-A5E7-DF4897BCDCF2}"/>
              </a:ext>
            </a:extLst>
          </p:cNvPr>
          <p:cNvSpPr txBox="1"/>
          <p:nvPr/>
        </p:nvSpPr>
        <p:spPr>
          <a:xfrm>
            <a:off x="904781" y="1575128"/>
            <a:ext cx="13685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64239DB-E857-4688-A69C-A5191D237E1B}"/>
              </a:ext>
            </a:extLst>
          </p:cNvPr>
          <p:cNvSpPr txBox="1"/>
          <p:nvPr/>
        </p:nvSpPr>
        <p:spPr>
          <a:xfrm>
            <a:off x="1672542" y="2893901"/>
            <a:ext cx="13685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613EF56-EE4A-4B57-8023-63193AA7853D}"/>
              </a:ext>
            </a:extLst>
          </p:cNvPr>
          <p:cNvSpPr txBox="1"/>
          <p:nvPr/>
        </p:nvSpPr>
        <p:spPr>
          <a:xfrm>
            <a:off x="6030221" y="2843436"/>
            <a:ext cx="13685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kumimoji="0" lang="en-GB" sz="6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</a:t>
            </a:r>
            <a:endParaRPr kumimoji="0" lang="en-GB" sz="6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1D2F02F-47C7-4172-A903-F67141ED126B}"/>
              </a:ext>
            </a:extLst>
          </p:cNvPr>
          <p:cNvSpPr txBox="1"/>
          <p:nvPr/>
        </p:nvSpPr>
        <p:spPr>
          <a:xfrm>
            <a:off x="5426572" y="1501256"/>
            <a:ext cx="13685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653FB9F-731A-4FEB-9FE9-330B2267F6F4}"/>
              </a:ext>
            </a:extLst>
          </p:cNvPr>
          <p:cNvSpPr txBox="1"/>
          <p:nvPr/>
        </p:nvSpPr>
        <p:spPr>
          <a:xfrm>
            <a:off x="1627283" y="487441"/>
            <a:ext cx="11881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srgbClr val="E52D5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908C6D1-152C-4EC6-8473-AF7B359E3D73}"/>
              </a:ext>
            </a:extLst>
          </p:cNvPr>
          <p:cNvSpPr txBox="1"/>
          <p:nvPr/>
        </p:nvSpPr>
        <p:spPr>
          <a:xfrm>
            <a:off x="6113530" y="296721"/>
            <a:ext cx="13685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5BE1E3D-3446-4766-8BBE-EF830D499544}"/>
              </a:ext>
            </a:extLst>
          </p:cNvPr>
          <p:cNvSpPr txBox="1"/>
          <p:nvPr/>
        </p:nvSpPr>
        <p:spPr>
          <a:xfrm>
            <a:off x="396539" y="4378160"/>
            <a:ext cx="346835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kè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kẻ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kệ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F837DA-6E80-4F96-ADD0-AFF6F6496C3C}"/>
              </a:ext>
            </a:extLst>
          </p:cNvPr>
          <p:cNvSpPr txBox="1"/>
          <p:nvPr/>
        </p:nvSpPr>
        <p:spPr>
          <a:xfrm>
            <a:off x="4958173" y="4385551"/>
            <a:ext cx="3315268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kì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kỉ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kị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EE62AFB-6611-4A62-AD9E-48D6EB3A383A}"/>
              </a:ext>
            </a:extLst>
          </p:cNvPr>
          <p:cNvSpPr txBox="1"/>
          <p:nvPr/>
        </p:nvSpPr>
        <p:spPr>
          <a:xfrm>
            <a:off x="491398" y="5696804"/>
            <a:ext cx="1424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bí đỏ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BB8E35E-9352-40DE-9817-53AAAE5EDC99}"/>
              </a:ext>
            </a:extLst>
          </p:cNvPr>
          <p:cNvSpPr txBox="1"/>
          <p:nvPr/>
        </p:nvSpPr>
        <p:spPr>
          <a:xfrm>
            <a:off x="2356818" y="5635248"/>
            <a:ext cx="1172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kẻ ô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433409C-6796-4008-BA3A-54180D534F4A}"/>
              </a:ext>
            </a:extLst>
          </p:cNvPr>
          <p:cNvSpPr txBox="1"/>
          <p:nvPr/>
        </p:nvSpPr>
        <p:spPr>
          <a:xfrm>
            <a:off x="4339101" y="5678870"/>
            <a:ext cx="1565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 đò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FBD4BF9-23DA-4EB3-8E02-C1CEA24CFC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04" t="71417" r="14170" b="24624"/>
          <a:stretch/>
        </p:blipFill>
        <p:spPr>
          <a:xfrm>
            <a:off x="6707573" y="5678870"/>
            <a:ext cx="1172811" cy="74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33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</TotalTime>
  <Words>63</Words>
  <Application>Microsoft Office PowerPoint</Application>
  <PresentationFormat>On-screen Show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</cp:lastModifiedBy>
  <cp:revision>29</cp:revision>
  <dcterms:created xsi:type="dcterms:W3CDTF">2020-08-06T11:51:00Z</dcterms:created>
  <dcterms:modified xsi:type="dcterms:W3CDTF">2024-10-21T08:16:43Z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